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869560" cy="1052736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latin typeface="Trebuchet MS" pitchFamily="34" charset="0"/>
              </a:rPr>
              <a:t>ОБЪЕМ  РАСХОДОВ  БЮДЖЕТА  </a:t>
            </a:r>
            <a:r>
              <a:rPr lang="ru-RU" sz="1800" b="1" i="1" dirty="0" smtClean="0">
                <a:latin typeface="Trebuchet MS" pitchFamily="34" charset="0"/>
              </a:rPr>
              <a:t>ЛИХОСЛАВЛЬСКОГО МУНИЦИПАЛЬНОГО  ОКРУГА  </a:t>
            </a:r>
            <a:r>
              <a:rPr lang="ru-RU" sz="1800" b="1" i="1" dirty="0" smtClean="0">
                <a:latin typeface="Trebuchet MS" pitchFamily="34" charset="0"/>
              </a:rPr>
              <a:t>НА РЕАЛИЗАЦИЮ  МУНИЦИПАЛЬНЫХ  ПРОГРАММ  В  </a:t>
            </a:r>
            <a:r>
              <a:rPr lang="ru-RU" sz="1800" b="1" i="1" dirty="0" smtClean="0">
                <a:latin typeface="Trebuchet MS" pitchFamily="34" charset="0"/>
              </a:rPr>
              <a:t>2022  </a:t>
            </a:r>
            <a:r>
              <a:rPr lang="ru-RU" sz="1800" b="1" i="1" dirty="0" smtClean="0">
                <a:latin typeface="Trebuchet MS" pitchFamily="34" charset="0"/>
              </a:rPr>
              <a:t>ГОДУ  (тыс.руб.)</a:t>
            </a:r>
            <a:endParaRPr lang="ru-RU" sz="1800" b="1" i="1" dirty="0">
              <a:latin typeface="Trebuchet MS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139011"/>
              </p:ext>
            </p:extLst>
          </p:nvPr>
        </p:nvGraphicFramePr>
        <p:xfrm>
          <a:off x="323528" y="1238031"/>
          <a:ext cx="8496943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6583"/>
                <a:gridCol w="1152128"/>
                <a:gridCol w="1152128"/>
                <a:gridCol w="93610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муниципальной программы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</a:t>
                      </a: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нения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6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  "Культура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муниципального округа" на 2022 – 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96 883,4</a:t>
                      </a:r>
                    </a:p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94 996,0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9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Тверской области "Развитие системы образования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округа" на 2022 - 2026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474 687,3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468 942,3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"Физическая культура и спорт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18 292,9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18 006,3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6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"Молодежь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2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"Управление общественными финансами и совершенствование местной налоговой политики"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7 426,2</a:t>
                      </a:r>
                    </a:p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7 407,1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1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"Формирование современной городской среды в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Лихославльском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муниципальном округе на 2022-2026 годы"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12 845,3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12 775,2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10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"Комплексное развитие муниципального образования в сфере строительства, архитектуры, развитие объектов инженерной, социальной, транспортной инфраструктуры, дорожного хозяйства"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100 543,2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98 775,2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08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"Обеспечение правопорядка и безопасности населения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Тверской области"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34 090,1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34 082,5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" y="98803"/>
            <a:ext cx="701419" cy="847548"/>
          </a:xfrm>
          <a:prstGeom prst="rect">
            <a:avLst/>
          </a:prstGeom>
          <a:ln>
            <a:noFill/>
          </a:ln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03143158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12322"/>
              </p:ext>
            </p:extLst>
          </p:nvPr>
        </p:nvGraphicFramePr>
        <p:xfrm>
          <a:off x="899592" y="260649"/>
          <a:ext cx="8064896" cy="4002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9"/>
                <a:gridCol w="1075320"/>
                <a:gridCol w="1075320"/>
                <a:gridCol w="873697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муниципальной программы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</a:t>
                      </a: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нения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8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"Управление  муниципальным имуществом и земельными ресурсами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на 2022-2026 годы"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642,2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642,2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3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"Муниципальное управление"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37 357,7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37 307,2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04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 "Социальная поддержка населения " на 2022 - 2026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6 129,0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5 919,2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 "Развитие и благоустройство  сельских территорий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19 358,2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18 905,2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1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жилищно-коммунальной сферы и жилищной политики"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27 325,6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25 631,5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5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"Развитие малого и среднего предпринимательства на территории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Лихославльского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округа" на 2022-2026 годы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2 681,9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2 681,9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7016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246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354</Words>
  <Application>Microsoft Office PowerPoint</Application>
  <PresentationFormat>Экран (4:3)</PresentationFormat>
  <Paragraphs>98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ОБЪЕМ  РАСХОДОВ  БЮДЖЕТА  ЛИХОСЛАВЛЬСКОГО МУНИЦИПАЛЬНОГО  ОКРУГА  НА РЕАЛИЗАЦИЮ  МУНИЦИПАЛЬНЫХ  ПРОГРАММ  В  2022  ГОДУ  (тыс.руб.)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 РАСХОДОВ  БЮДЖЕТА  МЕЖДУРЕЧЕНСКОГО  МУНИЦИПАЛЬНОГО  РАЙОНА  НА РЕАЛИЗАЦИЮ  МУНИЦИПАЛЬНЫХ  ПРОГРАММ  В  2020  ГОДУ  (тыс.руб.)</dc:title>
  <dc:creator>u-19-1</dc:creator>
  <cp:lastModifiedBy>1</cp:lastModifiedBy>
  <cp:revision>3</cp:revision>
  <dcterms:created xsi:type="dcterms:W3CDTF">2023-03-24T12:20:37Z</dcterms:created>
  <dcterms:modified xsi:type="dcterms:W3CDTF">2023-03-24T12:48:23Z</dcterms:modified>
</cp:coreProperties>
</file>